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smtClean="0"/>
              <a:t>클릭하여 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231BE-A4FF-4970-A605-20596F7645EF}" type="datetimeFigureOut">
              <a:rPr lang="ko-KR" altLang="en-US" smtClean="0"/>
              <a:t>2024-05-02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69989-9530-43C7-8CE9-536200391ED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850240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231BE-A4FF-4970-A605-20596F7645EF}" type="datetimeFigureOut">
              <a:rPr lang="ko-KR" altLang="en-US" smtClean="0"/>
              <a:t>2024-05-02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69989-9530-43C7-8CE9-536200391ED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632516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231BE-A4FF-4970-A605-20596F7645EF}" type="datetimeFigureOut">
              <a:rPr lang="ko-KR" altLang="en-US" smtClean="0"/>
              <a:t>2024-05-02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69989-9530-43C7-8CE9-536200391ED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986782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231BE-A4FF-4970-A605-20596F7645EF}" type="datetimeFigureOut">
              <a:rPr lang="ko-KR" altLang="en-US" smtClean="0"/>
              <a:t>2024-05-02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69989-9530-43C7-8CE9-536200391ED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476420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231BE-A4FF-4970-A605-20596F7645EF}" type="datetimeFigureOut">
              <a:rPr lang="ko-KR" altLang="en-US" smtClean="0"/>
              <a:t>2024-05-02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69989-9530-43C7-8CE9-536200391ED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463322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231BE-A4FF-4970-A605-20596F7645EF}" type="datetimeFigureOut">
              <a:rPr lang="ko-KR" altLang="en-US" smtClean="0"/>
              <a:t>2024-05-02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69989-9530-43C7-8CE9-536200391ED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039661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231BE-A4FF-4970-A605-20596F7645EF}" type="datetimeFigureOut">
              <a:rPr lang="ko-KR" altLang="en-US" smtClean="0"/>
              <a:t>2024-05-02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69989-9530-43C7-8CE9-536200391ED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345333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231BE-A4FF-4970-A605-20596F7645EF}" type="datetimeFigureOut">
              <a:rPr lang="ko-KR" altLang="en-US" smtClean="0"/>
              <a:t>2024-05-02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69989-9530-43C7-8CE9-536200391ED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505764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231BE-A4FF-4970-A605-20596F7645EF}" type="datetimeFigureOut">
              <a:rPr lang="ko-KR" altLang="en-US" smtClean="0"/>
              <a:t>2024-05-02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69989-9530-43C7-8CE9-536200391ED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252987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231BE-A4FF-4970-A605-20596F7645EF}" type="datetimeFigureOut">
              <a:rPr lang="ko-KR" altLang="en-US" smtClean="0"/>
              <a:t>2024-05-02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69989-9530-43C7-8CE9-536200391ED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532194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231BE-A4FF-4970-A605-20596F7645EF}" type="datetimeFigureOut">
              <a:rPr lang="ko-KR" altLang="en-US" smtClean="0"/>
              <a:t>2024-05-02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69989-9530-43C7-8CE9-536200391ED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023984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9231BE-A4FF-4970-A605-20596F7645EF}" type="datetimeFigureOut">
              <a:rPr lang="ko-KR" altLang="en-US" smtClean="0"/>
              <a:t>2024-05-02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F69989-9530-43C7-8CE9-536200391ED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060023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7" name="직선 연결선 26"/>
          <p:cNvCxnSpPr/>
          <p:nvPr/>
        </p:nvCxnSpPr>
        <p:spPr>
          <a:xfrm>
            <a:off x="10465709" y="1558629"/>
            <a:ext cx="8313" cy="4156364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직선 연결선 25"/>
          <p:cNvCxnSpPr/>
          <p:nvPr/>
        </p:nvCxnSpPr>
        <p:spPr>
          <a:xfrm>
            <a:off x="8254529" y="1571101"/>
            <a:ext cx="0" cy="523705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직선 연결선 23"/>
          <p:cNvCxnSpPr/>
          <p:nvPr/>
        </p:nvCxnSpPr>
        <p:spPr>
          <a:xfrm>
            <a:off x="6057203" y="1571102"/>
            <a:ext cx="0" cy="523705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직선 연결선 21"/>
          <p:cNvCxnSpPr/>
          <p:nvPr/>
        </p:nvCxnSpPr>
        <p:spPr>
          <a:xfrm>
            <a:off x="3864028" y="1571105"/>
            <a:ext cx="0" cy="3192088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직선 연결선 2"/>
          <p:cNvCxnSpPr>
            <a:stCxn id="4" idx="2"/>
          </p:cNvCxnSpPr>
          <p:nvPr/>
        </p:nvCxnSpPr>
        <p:spPr>
          <a:xfrm>
            <a:off x="1679171" y="1571105"/>
            <a:ext cx="8313" cy="4156364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직사각형 3"/>
          <p:cNvSpPr/>
          <p:nvPr/>
        </p:nvSpPr>
        <p:spPr>
          <a:xfrm>
            <a:off x="781396" y="806334"/>
            <a:ext cx="1795549" cy="76477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 smtClean="0"/>
              <a:t>회사소개</a:t>
            </a:r>
            <a:endParaRPr lang="ko-KR" altLang="en-US" dirty="0"/>
          </a:p>
        </p:txBody>
      </p:sp>
      <p:sp>
        <p:nvSpPr>
          <p:cNvPr id="5" name="직사각형 4"/>
          <p:cNvSpPr/>
          <p:nvPr/>
        </p:nvSpPr>
        <p:spPr>
          <a:xfrm>
            <a:off x="2970413" y="806334"/>
            <a:ext cx="1795549" cy="76477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 smtClean="0"/>
              <a:t>제품소개</a:t>
            </a:r>
            <a:endParaRPr lang="ko-KR" altLang="en-US" dirty="0"/>
          </a:p>
        </p:txBody>
      </p:sp>
      <p:sp>
        <p:nvSpPr>
          <p:cNvPr id="6" name="직사각형 5"/>
          <p:cNvSpPr/>
          <p:nvPr/>
        </p:nvSpPr>
        <p:spPr>
          <a:xfrm>
            <a:off x="5159430" y="806333"/>
            <a:ext cx="1795549" cy="76477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 smtClean="0"/>
              <a:t>시공사례</a:t>
            </a:r>
            <a:endParaRPr lang="ko-KR" altLang="en-US" dirty="0"/>
          </a:p>
        </p:txBody>
      </p:sp>
      <p:sp>
        <p:nvSpPr>
          <p:cNvPr id="7" name="직사각형 6"/>
          <p:cNvSpPr/>
          <p:nvPr/>
        </p:nvSpPr>
        <p:spPr>
          <a:xfrm>
            <a:off x="7348447" y="806332"/>
            <a:ext cx="1795549" cy="76477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 smtClean="0"/>
              <a:t>견적문의</a:t>
            </a:r>
            <a:endParaRPr lang="ko-KR" altLang="en-US" dirty="0"/>
          </a:p>
        </p:txBody>
      </p:sp>
      <p:sp>
        <p:nvSpPr>
          <p:cNvPr id="8" name="직사각형 7"/>
          <p:cNvSpPr/>
          <p:nvPr/>
        </p:nvSpPr>
        <p:spPr>
          <a:xfrm>
            <a:off x="9537464" y="806331"/>
            <a:ext cx="1795549" cy="76477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 smtClean="0"/>
              <a:t>고객센터</a:t>
            </a:r>
            <a:endParaRPr lang="ko-KR" altLang="en-US" dirty="0"/>
          </a:p>
        </p:txBody>
      </p:sp>
      <p:sp>
        <p:nvSpPr>
          <p:cNvPr id="9" name="직사각형 8"/>
          <p:cNvSpPr/>
          <p:nvPr/>
        </p:nvSpPr>
        <p:spPr>
          <a:xfrm>
            <a:off x="781395" y="1931323"/>
            <a:ext cx="1795549" cy="764771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 smtClean="0"/>
              <a:t>회사소개</a:t>
            </a:r>
            <a:endParaRPr lang="ko-KR" altLang="en-US" dirty="0"/>
          </a:p>
        </p:txBody>
      </p:sp>
      <p:sp>
        <p:nvSpPr>
          <p:cNvPr id="10" name="직사각형 9"/>
          <p:cNvSpPr/>
          <p:nvPr/>
        </p:nvSpPr>
        <p:spPr>
          <a:xfrm>
            <a:off x="781394" y="3050769"/>
            <a:ext cx="1795549" cy="764771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 smtClean="0"/>
              <a:t>연혁</a:t>
            </a:r>
            <a:endParaRPr lang="ko-KR" altLang="en-US" dirty="0"/>
          </a:p>
        </p:txBody>
      </p:sp>
      <p:sp>
        <p:nvSpPr>
          <p:cNvPr id="11" name="직사각형 10"/>
          <p:cNvSpPr/>
          <p:nvPr/>
        </p:nvSpPr>
        <p:spPr>
          <a:xfrm>
            <a:off x="781393" y="4170215"/>
            <a:ext cx="1795549" cy="764771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 smtClean="0"/>
              <a:t>조직도</a:t>
            </a:r>
            <a:endParaRPr lang="ko-KR" altLang="en-US" dirty="0"/>
          </a:p>
        </p:txBody>
      </p:sp>
      <p:sp>
        <p:nvSpPr>
          <p:cNvPr id="12" name="직사각형 11"/>
          <p:cNvSpPr/>
          <p:nvPr/>
        </p:nvSpPr>
        <p:spPr>
          <a:xfrm>
            <a:off x="9537463" y="5289661"/>
            <a:ext cx="1795549" cy="764771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 smtClean="0"/>
              <a:t>특허 </a:t>
            </a:r>
            <a:r>
              <a:rPr lang="en-US" altLang="ko-KR" dirty="0" smtClean="0"/>
              <a:t>&amp; </a:t>
            </a:r>
            <a:r>
              <a:rPr lang="ko-KR" altLang="en-US" dirty="0" smtClean="0"/>
              <a:t>인증</a:t>
            </a:r>
            <a:endParaRPr lang="ko-KR" altLang="en-US" dirty="0"/>
          </a:p>
        </p:txBody>
      </p:sp>
      <p:sp>
        <p:nvSpPr>
          <p:cNvPr id="13" name="직사각형 12"/>
          <p:cNvSpPr/>
          <p:nvPr/>
        </p:nvSpPr>
        <p:spPr>
          <a:xfrm>
            <a:off x="773077" y="5289661"/>
            <a:ext cx="1795549" cy="764771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 err="1" smtClean="0"/>
              <a:t>오시는길</a:t>
            </a:r>
            <a:endParaRPr lang="ko-KR" altLang="en-US" dirty="0"/>
          </a:p>
        </p:txBody>
      </p:sp>
      <p:sp>
        <p:nvSpPr>
          <p:cNvPr id="14" name="직사각형 13"/>
          <p:cNvSpPr/>
          <p:nvPr/>
        </p:nvSpPr>
        <p:spPr>
          <a:xfrm>
            <a:off x="2970413" y="1931323"/>
            <a:ext cx="1795549" cy="764771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 smtClean="0"/>
              <a:t>철도용 </a:t>
            </a:r>
            <a:endParaRPr lang="en-US" altLang="ko-KR" dirty="0" smtClean="0"/>
          </a:p>
          <a:p>
            <a:pPr algn="ctr"/>
            <a:r>
              <a:rPr lang="ko-KR" altLang="en-US" dirty="0" err="1" smtClean="0"/>
              <a:t>공동구뚜껑</a:t>
            </a:r>
            <a:endParaRPr lang="ko-KR" altLang="en-US" dirty="0"/>
          </a:p>
        </p:txBody>
      </p:sp>
      <p:sp>
        <p:nvSpPr>
          <p:cNvPr id="15" name="직사각형 14"/>
          <p:cNvSpPr/>
          <p:nvPr/>
        </p:nvSpPr>
        <p:spPr>
          <a:xfrm>
            <a:off x="2970412" y="3050769"/>
            <a:ext cx="1795549" cy="764771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 smtClean="0"/>
              <a:t>도로용</a:t>
            </a:r>
            <a:endParaRPr lang="en-US" altLang="ko-KR" dirty="0" smtClean="0"/>
          </a:p>
          <a:p>
            <a:pPr algn="ctr"/>
            <a:r>
              <a:rPr lang="ko-KR" altLang="en-US" dirty="0" err="1" smtClean="0"/>
              <a:t>공동구뚜껑</a:t>
            </a:r>
            <a:endParaRPr lang="ko-KR" altLang="en-US" dirty="0"/>
          </a:p>
        </p:txBody>
      </p:sp>
      <p:sp>
        <p:nvSpPr>
          <p:cNvPr id="16" name="직사각형 15"/>
          <p:cNvSpPr/>
          <p:nvPr/>
        </p:nvSpPr>
        <p:spPr>
          <a:xfrm>
            <a:off x="2970411" y="4170215"/>
            <a:ext cx="1795549" cy="764771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 err="1" smtClean="0"/>
              <a:t>트로프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기초대</a:t>
            </a:r>
            <a:endParaRPr lang="ko-KR" altLang="en-US" dirty="0"/>
          </a:p>
        </p:txBody>
      </p:sp>
      <p:sp>
        <p:nvSpPr>
          <p:cNvPr id="17" name="직사각형 16"/>
          <p:cNvSpPr/>
          <p:nvPr/>
        </p:nvSpPr>
        <p:spPr>
          <a:xfrm>
            <a:off x="5159429" y="1925781"/>
            <a:ext cx="1795549" cy="764771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 smtClean="0"/>
              <a:t>청진</a:t>
            </a:r>
            <a:r>
              <a:rPr lang="en-US" altLang="ko-KR" dirty="0" smtClean="0"/>
              <a:t>MAP</a:t>
            </a:r>
            <a:endParaRPr lang="ko-KR" altLang="en-US" dirty="0"/>
          </a:p>
        </p:txBody>
      </p:sp>
      <p:sp>
        <p:nvSpPr>
          <p:cNvPr id="18" name="직사각형 17"/>
          <p:cNvSpPr/>
          <p:nvPr/>
        </p:nvSpPr>
        <p:spPr>
          <a:xfrm>
            <a:off x="7348447" y="1925781"/>
            <a:ext cx="1795549" cy="764771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 smtClean="0"/>
              <a:t>견적문의</a:t>
            </a:r>
            <a:endParaRPr lang="ko-KR" altLang="en-US" dirty="0"/>
          </a:p>
        </p:txBody>
      </p:sp>
      <p:sp>
        <p:nvSpPr>
          <p:cNvPr id="19" name="직사각형 18"/>
          <p:cNvSpPr/>
          <p:nvPr/>
        </p:nvSpPr>
        <p:spPr>
          <a:xfrm>
            <a:off x="9537464" y="1925781"/>
            <a:ext cx="1795549" cy="764771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 smtClean="0"/>
              <a:t>자료실</a:t>
            </a:r>
            <a:endParaRPr lang="ko-KR" altLang="en-US" dirty="0"/>
          </a:p>
        </p:txBody>
      </p:sp>
      <p:sp>
        <p:nvSpPr>
          <p:cNvPr id="20" name="직사각형 19"/>
          <p:cNvSpPr/>
          <p:nvPr/>
        </p:nvSpPr>
        <p:spPr>
          <a:xfrm>
            <a:off x="9537464" y="3045231"/>
            <a:ext cx="1795549" cy="764771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 smtClean="0"/>
              <a:t>관련사이트</a:t>
            </a:r>
            <a:endParaRPr lang="ko-KR" altLang="en-US" dirty="0"/>
          </a:p>
        </p:txBody>
      </p:sp>
      <p:sp>
        <p:nvSpPr>
          <p:cNvPr id="21" name="직사각형 20"/>
          <p:cNvSpPr/>
          <p:nvPr/>
        </p:nvSpPr>
        <p:spPr>
          <a:xfrm>
            <a:off x="9537464" y="4164681"/>
            <a:ext cx="1795549" cy="764771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 err="1" smtClean="0"/>
              <a:t>카다로그</a:t>
            </a:r>
            <a:endParaRPr lang="ko-KR" altLang="en-US" dirty="0"/>
          </a:p>
        </p:txBody>
      </p:sp>
      <p:sp>
        <p:nvSpPr>
          <p:cNvPr id="28" name="직사각형 27"/>
          <p:cNvSpPr/>
          <p:nvPr/>
        </p:nvSpPr>
        <p:spPr>
          <a:xfrm>
            <a:off x="5030582" y="591588"/>
            <a:ext cx="2053243" cy="2301241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892411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4592" y="1170361"/>
            <a:ext cx="7231994" cy="4390853"/>
          </a:xfrm>
          <a:prstGeom prst="rect">
            <a:avLst/>
          </a:prstGeom>
        </p:spPr>
      </p:pic>
      <p:sp>
        <p:nvSpPr>
          <p:cNvPr id="29" name="직사각형 28"/>
          <p:cNvSpPr/>
          <p:nvPr/>
        </p:nvSpPr>
        <p:spPr>
          <a:xfrm>
            <a:off x="724592" y="405590"/>
            <a:ext cx="1795549" cy="764771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 smtClean="0"/>
              <a:t>청진</a:t>
            </a:r>
            <a:r>
              <a:rPr lang="en-US" altLang="ko-KR" dirty="0" smtClean="0"/>
              <a:t>MAP</a:t>
            </a:r>
            <a:endParaRPr lang="ko-KR" altLang="en-US" dirty="0"/>
          </a:p>
        </p:txBody>
      </p:sp>
      <p:sp>
        <p:nvSpPr>
          <p:cNvPr id="30" name="직사각형 29"/>
          <p:cNvSpPr/>
          <p:nvPr/>
        </p:nvSpPr>
        <p:spPr>
          <a:xfrm>
            <a:off x="2647604" y="405589"/>
            <a:ext cx="9081655" cy="76477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dirty="0" smtClean="0">
                <a:solidFill>
                  <a:schemeClr val="tx1"/>
                </a:solidFill>
              </a:rPr>
              <a:t>청진</a:t>
            </a:r>
            <a:r>
              <a:rPr lang="en-US" altLang="ko-KR" dirty="0" smtClean="0">
                <a:solidFill>
                  <a:schemeClr val="tx1"/>
                </a:solidFill>
              </a:rPr>
              <a:t>MAP : </a:t>
            </a:r>
            <a:r>
              <a:rPr lang="ko-KR" altLang="en-US" dirty="0" smtClean="0">
                <a:solidFill>
                  <a:schemeClr val="tx1"/>
                </a:solidFill>
              </a:rPr>
              <a:t>지도상에 </a:t>
            </a:r>
            <a:r>
              <a:rPr lang="ko-KR" altLang="en-US" dirty="0" err="1" smtClean="0">
                <a:solidFill>
                  <a:schemeClr val="tx1"/>
                </a:solidFill>
              </a:rPr>
              <a:t>청진이엔씨</a:t>
            </a:r>
            <a:r>
              <a:rPr lang="ko-KR" altLang="en-US" dirty="0" smtClean="0">
                <a:solidFill>
                  <a:schemeClr val="tx1"/>
                </a:solidFill>
              </a:rPr>
              <a:t> </a:t>
            </a:r>
            <a:r>
              <a:rPr lang="ko-KR" altLang="en-US" dirty="0" err="1" smtClean="0">
                <a:solidFill>
                  <a:schemeClr val="tx1"/>
                </a:solidFill>
              </a:rPr>
              <a:t>시공현장</a:t>
            </a:r>
            <a:r>
              <a:rPr lang="ko-KR" altLang="en-US" dirty="0" smtClean="0">
                <a:solidFill>
                  <a:schemeClr val="tx1"/>
                </a:solidFill>
              </a:rPr>
              <a:t> 주소 및 사진을 확인할 수 있도록 제작 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724592" y="5745131"/>
            <a:ext cx="9081655" cy="76477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dirty="0" smtClean="0">
                <a:solidFill>
                  <a:schemeClr val="tx1"/>
                </a:solidFill>
              </a:rPr>
              <a:t>레퍼런스참고 </a:t>
            </a:r>
            <a:r>
              <a:rPr lang="en-US" altLang="ko-KR" dirty="0" smtClean="0">
                <a:solidFill>
                  <a:schemeClr val="tx1"/>
                </a:solidFill>
              </a:rPr>
              <a:t>: </a:t>
            </a:r>
            <a:r>
              <a:rPr lang="ko-KR" altLang="en-US" dirty="0" err="1" smtClean="0">
                <a:solidFill>
                  <a:schemeClr val="tx1"/>
                </a:solidFill>
              </a:rPr>
              <a:t>이노블록</a:t>
            </a:r>
            <a:r>
              <a:rPr lang="ko-KR" altLang="en-US" dirty="0" smtClean="0">
                <a:solidFill>
                  <a:schemeClr val="tx1"/>
                </a:solidFill>
              </a:rPr>
              <a:t> </a:t>
            </a:r>
            <a:r>
              <a:rPr lang="en-US" altLang="ko-KR" dirty="0">
                <a:solidFill>
                  <a:schemeClr val="tx1"/>
                </a:solidFill>
              </a:rPr>
              <a:t>https://www.inoblock.co.kr/</a:t>
            </a:r>
            <a:endParaRPr lang="ko-KR" alt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72090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</TotalTime>
  <Words>46</Words>
  <Application>Microsoft Office PowerPoint</Application>
  <PresentationFormat>와이드스크린</PresentationFormat>
  <Paragraphs>23</Paragraphs>
  <Slides>2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5" baseType="lpstr">
      <vt:lpstr>맑은 고딕</vt:lpstr>
      <vt:lpstr>Arial</vt:lpstr>
      <vt:lpstr>Office 테마</vt:lpstr>
      <vt:lpstr>PowerPoint 프레젠테이션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USER-PC</dc:creator>
  <cp:lastModifiedBy>USER-PC</cp:lastModifiedBy>
  <cp:revision>5</cp:revision>
  <cp:lastPrinted>2024-04-26T06:14:43Z</cp:lastPrinted>
  <dcterms:created xsi:type="dcterms:W3CDTF">2024-04-25T23:45:01Z</dcterms:created>
  <dcterms:modified xsi:type="dcterms:W3CDTF">2024-05-02T00:23:03Z</dcterms:modified>
</cp:coreProperties>
</file>